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1" r:id="rId3"/>
    <p:sldId id="257" r:id="rId4"/>
    <p:sldId id="258" r:id="rId5"/>
    <p:sldId id="268" r:id="rId6"/>
    <p:sldId id="269" r:id="rId7"/>
    <p:sldId id="272" r:id="rId8"/>
    <p:sldId id="266" r:id="rId9"/>
    <p:sldId id="262" r:id="rId10"/>
    <p:sldId id="264" r:id="rId11"/>
    <p:sldId id="270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F5699D-096F-42A5-9D1D-83E525B48334}" type="datetimeFigureOut">
              <a:rPr lang="en-CA" smtClean="0"/>
              <a:t>13/09/2015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EA04F7-DD89-4211-B735-D25745A9B3F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5699D-096F-42A5-9D1D-83E525B48334}" type="datetimeFigureOut">
              <a:rPr lang="en-CA" smtClean="0"/>
              <a:t>13/09/2015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A04F7-DD89-4211-B735-D25745A9B3F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5699D-096F-42A5-9D1D-83E525B48334}" type="datetimeFigureOut">
              <a:rPr lang="en-CA" smtClean="0"/>
              <a:t>13/09/2015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A04F7-DD89-4211-B735-D25745A9B3F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5699D-096F-42A5-9D1D-83E525B48334}" type="datetimeFigureOut">
              <a:rPr lang="en-CA" smtClean="0"/>
              <a:t>13/09/2015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A04F7-DD89-4211-B735-D25745A9B3FB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5699D-096F-42A5-9D1D-83E525B48334}" type="datetimeFigureOut">
              <a:rPr lang="en-CA" smtClean="0"/>
              <a:t>13/09/2015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A04F7-DD89-4211-B735-D25745A9B3FB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5699D-096F-42A5-9D1D-83E525B48334}" type="datetimeFigureOut">
              <a:rPr lang="en-CA" smtClean="0"/>
              <a:t>13/09/2015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A04F7-DD89-4211-B735-D25745A9B3F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5699D-096F-42A5-9D1D-83E525B48334}" type="datetimeFigureOut">
              <a:rPr lang="en-CA" smtClean="0"/>
              <a:t>13/09/2015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A04F7-DD89-4211-B735-D25745A9B3F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5699D-096F-42A5-9D1D-83E525B48334}" type="datetimeFigureOut">
              <a:rPr lang="en-CA" smtClean="0"/>
              <a:t>13/09/2015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A04F7-DD89-4211-B735-D25745A9B3FB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5699D-096F-42A5-9D1D-83E525B48334}" type="datetimeFigureOut">
              <a:rPr lang="en-CA" smtClean="0"/>
              <a:t>13/09/2015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A04F7-DD89-4211-B735-D25745A9B3F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F5699D-096F-42A5-9D1D-83E525B48334}" type="datetimeFigureOut">
              <a:rPr lang="en-CA" smtClean="0"/>
              <a:t>13/09/2015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A04F7-DD89-4211-B735-D25745A9B3F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F5699D-096F-42A5-9D1D-83E525B48334}" type="datetimeFigureOut">
              <a:rPr lang="en-CA" smtClean="0"/>
              <a:t>13/09/2015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EA04F7-DD89-4211-B735-D25745A9B3FB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F5699D-096F-42A5-9D1D-83E525B48334}" type="datetimeFigureOut">
              <a:rPr lang="en-CA" smtClean="0"/>
              <a:t>13/09/2015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EA04F7-DD89-4211-B735-D25745A9B3FB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7772400" cy="1829761"/>
          </a:xfrm>
        </p:spPr>
        <p:txBody>
          <a:bodyPr>
            <a:normAutofit/>
          </a:bodyPr>
          <a:lstStyle/>
          <a:p>
            <a:r>
              <a:rPr lang="en-CA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 Cheerleading </a:t>
            </a:r>
            <a:endParaRPr lang="en-CA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667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609600" y="16337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CA" dirty="0" smtClean="0">
                <a:latin typeface="Comic Sans MS" panose="030F0702030302020204" pitchFamily="66" charset="0"/>
              </a:rPr>
              <a:t>April 8</a:t>
            </a:r>
            <a:r>
              <a:rPr lang="en-CA" baseline="30000" dirty="0" smtClean="0">
                <a:latin typeface="Comic Sans MS" panose="030F0702030302020204" pitchFamily="66" charset="0"/>
              </a:rPr>
              <a:t>th</a:t>
            </a:r>
            <a:r>
              <a:rPr lang="en-CA" dirty="0" smtClean="0">
                <a:latin typeface="Comic Sans MS" panose="030F0702030302020204" pitchFamily="66" charset="0"/>
              </a:rPr>
              <a:t>-10</a:t>
            </a:r>
            <a:r>
              <a:rPr lang="en-CA" baseline="30000" dirty="0" smtClean="0">
                <a:latin typeface="Comic Sans MS" panose="030F0702030302020204" pitchFamily="66" charset="0"/>
              </a:rPr>
              <a:t>th</a:t>
            </a:r>
            <a:r>
              <a:rPr lang="en-CA" dirty="0" smtClean="0">
                <a:latin typeface="Comic Sans MS" panose="030F0702030302020204" pitchFamily="66" charset="0"/>
              </a:rPr>
              <a:t> , 2016</a:t>
            </a:r>
          </a:p>
          <a:p>
            <a:r>
              <a:rPr lang="en-CA" dirty="0" smtClean="0">
                <a:latin typeface="Comic Sans MS" panose="030F0702030302020204" pitchFamily="66" charset="0"/>
              </a:rPr>
              <a:t>Registration fee is </a:t>
            </a:r>
            <a:r>
              <a:rPr lang="en-CA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$120</a:t>
            </a:r>
            <a:r>
              <a:rPr lang="en-CA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CA" dirty="0" smtClean="0">
                <a:latin typeface="Comic Sans MS" panose="030F0702030302020204" pitchFamily="66" charset="0"/>
              </a:rPr>
              <a:t>per athlete</a:t>
            </a:r>
          </a:p>
          <a:p>
            <a:r>
              <a:rPr lang="en-CA" dirty="0" smtClean="0">
                <a:latin typeface="Comic Sans MS" panose="030F0702030302020204" pitchFamily="66" charset="0"/>
              </a:rPr>
              <a:t>Best flight price on </a:t>
            </a:r>
            <a:r>
              <a:rPr lang="en-CA" u="sng" dirty="0" smtClean="0">
                <a:latin typeface="Comic Sans MS" panose="030F0702030302020204" pitchFamily="66" charset="0"/>
              </a:rPr>
              <a:t>RedTag.ca</a:t>
            </a:r>
            <a:r>
              <a:rPr lang="en-CA" dirty="0" smtClean="0">
                <a:latin typeface="Comic Sans MS" panose="030F0702030302020204" pitchFamily="66" charset="0"/>
              </a:rPr>
              <a:t> is </a:t>
            </a:r>
            <a:r>
              <a:rPr lang="en-CA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$600</a:t>
            </a:r>
          </a:p>
          <a:p>
            <a:r>
              <a:rPr lang="en-CA" dirty="0" smtClean="0">
                <a:latin typeface="Comic Sans MS" panose="030F0702030302020204" pitchFamily="66" charset="0"/>
              </a:rPr>
              <a:t>Standard hotel expense </a:t>
            </a:r>
            <a:r>
              <a:rPr lang="en-CA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~$125</a:t>
            </a:r>
          </a:p>
          <a:p>
            <a:r>
              <a:rPr lang="en-CA" dirty="0" smtClean="0">
                <a:latin typeface="Comic Sans MS" panose="030F0702030302020204" pitchFamily="66" charset="0"/>
              </a:rPr>
              <a:t>Total Expenses = </a:t>
            </a:r>
            <a:r>
              <a:rPr lang="en-CA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$820</a:t>
            </a:r>
          </a:p>
          <a:p>
            <a:endParaRPr lang="en-CA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CA" u="sng" dirty="0" smtClean="0"/>
              <a:t>Cheer Evolution</a:t>
            </a:r>
            <a:br>
              <a:rPr lang="en-CA" u="sng" dirty="0" smtClean="0"/>
            </a:br>
            <a:r>
              <a:rPr lang="en-CA" sz="3100" dirty="0" smtClean="0"/>
              <a:t>Mississauga, Ontario</a:t>
            </a:r>
            <a:endParaRPr lang="en-CA" sz="3100" dirty="0"/>
          </a:p>
        </p:txBody>
      </p:sp>
    </p:spTree>
    <p:extLst>
      <p:ext uri="{BB962C8B-B14F-4D97-AF65-F5344CB8AC3E}">
        <p14:creationId xmlns:p14="http://schemas.microsoft.com/office/powerpoint/2010/main" val="39481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609600" y="16337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CA" dirty="0" smtClean="0">
                <a:latin typeface="Comic Sans MS" panose="030F0702030302020204" pitchFamily="66" charset="0"/>
              </a:rPr>
              <a:t>March 4</a:t>
            </a:r>
            <a:r>
              <a:rPr lang="en-CA" baseline="30000" dirty="0" smtClean="0">
                <a:latin typeface="Comic Sans MS" panose="030F0702030302020204" pitchFamily="66" charset="0"/>
              </a:rPr>
              <a:t>th</a:t>
            </a:r>
            <a:r>
              <a:rPr lang="en-CA" dirty="0" smtClean="0">
                <a:latin typeface="Comic Sans MS" panose="030F0702030302020204" pitchFamily="66" charset="0"/>
              </a:rPr>
              <a:t>-6</a:t>
            </a:r>
            <a:r>
              <a:rPr lang="en-CA" baseline="30000" dirty="0" smtClean="0">
                <a:latin typeface="Comic Sans MS" panose="030F0702030302020204" pitchFamily="66" charset="0"/>
              </a:rPr>
              <a:t>th</a:t>
            </a:r>
            <a:r>
              <a:rPr lang="en-CA" dirty="0" smtClean="0">
                <a:latin typeface="Comic Sans MS" panose="030F0702030302020204" pitchFamily="66" charset="0"/>
              </a:rPr>
              <a:t>, 2016</a:t>
            </a:r>
          </a:p>
          <a:p>
            <a:r>
              <a:rPr lang="en-CA" dirty="0" smtClean="0">
                <a:latin typeface="Comic Sans MS" panose="030F0702030302020204" pitchFamily="66" charset="0"/>
              </a:rPr>
              <a:t>Registration fee is </a:t>
            </a:r>
            <a:r>
              <a:rPr lang="en-CA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$22</a:t>
            </a:r>
            <a:r>
              <a:rPr lang="en-CA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CA" dirty="0" smtClean="0">
                <a:latin typeface="Comic Sans MS" panose="030F0702030302020204" pitchFamily="66" charset="0"/>
              </a:rPr>
              <a:t>per athlete</a:t>
            </a:r>
          </a:p>
          <a:p>
            <a:r>
              <a:rPr lang="en-CA" dirty="0" smtClean="0">
                <a:latin typeface="Comic Sans MS" panose="030F0702030302020204" pitchFamily="66" charset="0"/>
              </a:rPr>
              <a:t>Best flight price on </a:t>
            </a:r>
            <a:r>
              <a:rPr lang="en-CA" u="sng" dirty="0" smtClean="0">
                <a:latin typeface="Comic Sans MS" panose="030F0702030302020204" pitchFamily="66" charset="0"/>
              </a:rPr>
              <a:t>RedTag.ca</a:t>
            </a:r>
            <a:r>
              <a:rPr lang="en-CA" dirty="0" smtClean="0">
                <a:latin typeface="Comic Sans MS" panose="030F0702030302020204" pitchFamily="66" charset="0"/>
              </a:rPr>
              <a:t> is </a:t>
            </a:r>
            <a:r>
              <a:rPr lang="en-CA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$441</a:t>
            </a:r>
          </a:p>
          <a:p>
            <a:r>
              <a:rPr lang="en-CA" dirty="0" smtClean="0">
                <a:latin typeface="Comic Sans MS" panose="030F0702030302020204" pitchFamily="66" charset="0"/>
              </a:rPr>
              <a:t>Standard hotel expense </a:t>
            </a:r>
            <a:r>
              <a:rPr lang="en-CA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~$125</a:t>
            </a:r>
          </a:p>
          <a:p>
            <a:r>
              <a:rPr lang="en-CA" dirty="0" smtClean="0">
                <a:latin typeface="Comic Sans MS" panose="030F0702030302020204" pitchFamily="66" charset="0"/>
              </a:rPr>
              <a:t>Total Expenses = </a:t>
            </a:r>
            <a:r>
              <a:rPr lang="en-CA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$</a:t>
            </a:r>
            <a:r>
              <a:rPr lang="en-CA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588</a:t>
            </a:r>
          </a:p>
          <a:p>
            <a:endParaRPr lang="en-US" b="1" u="sng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endParaRPr lang="en-US" b="1" u="sng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109728" indent="0" algn="ctr">
              <a:buNone/>
            </a:pPr>
            <a:r>
              <a:rPr lang="en-US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We will likely rent a charter bus as an option for all athletes to take </a:t>
            </a:r>
            <a:endParaRPr lang="en-CA" b="1" u="sng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CA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CA" u="sng" dirty="0" smtClean="0"/>
              <a:t>Total Spirit Cheer Championship</a:t>
            </a:r>
            <a:br>
              <a:rPr lang="en-CA" u="sng" dirty="0" smtClean="0"/>
            </a:br>
            <a:r>
              <a:rPr lang="en-CA" sz="3100" dirty="0" smtClean="0"/>
              <a:t>Edmonton, Alberta</a:t>
            </a:r>
            <a:endParaRPr lang="en-CA" sz="3100" dirty="0"/>
          </a:p>
        </p:txBody>
      </p:sp>
    </p:spTree>
    <p:extLst>
      <p:ext uri="{BB962C8B-B14F-4D97-AF65-F5344CB8AC3E}">
        <p14:creationId xmlns:p14="http://schemas.microsoft.com/office/powerpoint/2010/main" val="219159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7304" y="692696"/>
            <a:ext cx="7095096" cy="4563664"/>
          </a:xfrm>
        </p:spPr>
        <p:txBody>
          <a:bodyPr/>
          <a:lstStyle/>
          <a:p>
            <a:pPr marL="109728" indent="0" algn="ctr">
              <a:buNone/>
            </a:pPr>
            <a:r>
              <a:rPr lang="en-C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Year’s Choreography Fees</a:t>
            </a:r>
          </a:p>
          <a:p>
            <a:r>
              <a:rPr lang="en-CA" sz="2400" u="sng" dirty="0" smtClean="0"/>
              <a:t>Mini</a:t>
            </a:r>
            <a:r>
              <a:rPr lang="en-CA" sz="2400" dirty="0" smtClean="0"/>
              <a:t>- $0</a:t>
            </a:r>
          </a:p>
          <a:p>
            <a:r>
              <a:rPr lang="en-CA" sz="2400" u="sng" dirty="0" smtClean="0"/>
              <a:t>Youth</a:t>
            </a:r>
            <a:r>
              <a:rPr lang="en-CA" sz="2400" dirty="0" smtClean="0"/>
              <a:t>-</a:t>
            </a:r>
            <a:r>
              <a:rPr lang="en-CA" sz="2400" dirty="0"/>
              <a:t>$34</a:t>
            </a:r>
          </a:p>
          <a:p>
            <a:r>
              <a:rPr lang="en-CA" sz="2400" u="sng" dirty="0" smtClean="0"/>
              <a:t>Junior</a:t>
            </a:r>
            <a:r>
              <a:rPr lang="en-CA" sz="2400" dirty="0" smtClean="0"/>
              <a:t>- </a:t>
            </a:r>
            <a:r>
              <a:rPr lang="en-CA" sz="2400" dirty="0"/>
              <a:t>$51</a:t>
            </a:r>
          </a:p>
          <a:p>
            <a:r>
              <a:rPr lang="en-CA" sz="2400" u="sng" dirty="0" smtClean="0"/>
              <a:t>Senior</a:t>
            </a:r>
            <a:r>
              <a:rPr lang="en-CA" sz="2400" dirty="0" smtClean="0"/>
              <a:t>-</a:t>
            </a:r>
            <a:r>
              <a:rPr lang="en-CA" sz="2800" dirty="0"/>
              <a:t>$</a:t>
            </a:r>
            <a:r>
              <a:rPr lang="en-CA" sz="2800" dirty="0" smtClean="0"/>
              <a:t>68</a:t>
            </a:r>
          </a:p>
          <a:p>
            <a:endParaRPr lang="en-CA" sz="2800" dirty="0"/>
          </a:p>
          <a:p>
            <a:pPr marL="109728" indent="0">
              <a:buNone/>
            </a:pPr>
            <a:r>
              <a:rPr lang="en-US" dirty="0" smtClean="0"/>
              <a:t>This Year should be similar with the exception of senior which will be professionally done</a:t>
            </a:r>
          </a:p>
        </p:txBody>
      </p:sp>
    </p:spTree>
    <p:extLst>
      <p:ext uri="{BB962C8B-B14F-4D97-AF65-F5344CB8AC3E}">
        <p14:creationId xmlns:p14="http://schemas.microsoft.com/office/powerpoint/2010/main" val="790584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Pass 2.0- $107</a:t>
            </a:r>
          </a:p>
          <a:p>
            <a:r>
              <a:rPr lang="en-US" dirty="0" smtClean="0"/>
              <a:t>V-Force- $126</a:t>
            </a:r>
          </a:p>
          <a:p>
            <a:r>
              <a:rPr lang="en-US" dirty="0" err="1" smtClean="0"/>
              <a:t>Stellarlyte</a:t>
            </a:r>
            <a:r>
              <a:rPr lang="en-US" dirty="0" smtClean="0"/>
              <a:t>- $92</a:t>
            </a:r>
          </a:p>
          <a:p>
            <a:r>
              <a:rPr lang="en-US" dirty="0" smtClean="0"/>
              <a:t>Prism- $64</a:t>
            </a:r>
          </a:p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Feel free to purchase shoes anywhere you can find them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Shoe Prices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0355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 Uniform and Bow - $180</a:t>
            </a:r>
          </a:p>
          <a:p>
            <a:r>
              <a:rPr lang="en-US" dirty="0" smtClean="0"/>
              <a:t>Youth </a:t>
            </a:r>
            <a:r>
              <a:rPr lang="en-US" dirty="0"/>
              <a:t>Uniform and Bow </a:t>
            </a:r>
            <a:r>
              <a:rPr lang="en-US" dirty="0" smtClean="0"/>
              <a:t>- $225</a:t>
            </a:r>
          </a:p>
          <a:p>
            <a:r>
              <a:rPr lang="en-US" dirty="0" smtClean="0"/>
              <a:t>Junior Uniform, Bow, Bra, Shorts - $405</a:t>
            </a:r>
          </a:p>
          <a:p>
            <a:r>
              <a:rPr lang="en-US" dirty="0" smtClean="0"/>
              <a:t>Senior</a:t>
            </a:r>
            <a:r>
              <a:rPr lang="en-US" dirty="0"/>
              <a:t> </a:t>
            </a:r>
            <a:r>
              <a:rPr lang="en-US" dirty="0" smtClean="0"/>
              <a:t>Uniform, </a:t>
            </a:r>
            <a:r>
              <a:rPr lang="en-US" dirty="0"/>
              <a:t>Bow, Bra, Shorts </a:t>
            </a:r>
            <a:r>
              <a:rPr lang="en-US"/>
              <a:t>- </a:t>
            </a:r>
            <a:r>
              <a:rPr lang="en-US" smtClean="0"/>
              <a:t>$480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Track Suits -$100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Last Years Uniform Prices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4653136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These prices may vary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05449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sz="2800" u="sng" dirty="0" smtClean="0"/>
              <a:t>Tiny</a:t>
            </a:r>
            <a:r>
              <a:rPr lang="en-CA" sz="2800" dirty="0" smtClean="0"/>
              <a:t>- All in province competitions, with the option to travel to Edmonton.</a:t>
            </a:r>
            <a:endParaRPr lang="en-CA" sz="2800" u="sng" dirty="0" smtClean="0"/>
          </a:p>
          <a:p>
            <a:r>
              <a:rPr lang="en-CA" sz="2800" u="sng" dirty="0"/>
              <a:t>Mini</a:t>
            </a:r>
            <a:r>
              <a:rPr lang="en-CA" sz="2800" dirty="0"/>
              <a:t>- All in province competitions, with the option to travel to Edmonton</a:t>
            </a:r>
            <a:r>
              <a:rPr lang="en-CA" sz="2800" dirty="0" smtClean="0"/>
              <a:t>.</a:t>
            </a:r>
            <a:endParaRPr lang="en-CA" sz="2800" dirty="0"/>
          </a:p>
          <a:p>
            <a:r>
              <a:rPr lang="en-CA" sz="2800" u="sng" dirty="0" smtClean="0"/>
              <a:t>Youth</a:t>
            </a:r>
            <a:r>
              <a:rPr lang="en-CA" sz="2800" dirty="0" smtClean="0"/>
              <a:t>- </a:t>
            </a:r>
            <a:r>
              <a:rPr lang="en-CA" sz="2800" dirty="0"/>
              <a:t>All in province competitions, with the option to travel to Edmonton.</a:t>
            </a:r>
          </a:p>
          <a:p>
            <a:r>
              <a:rPr lang="en-CA" sz="2800" u="sng" dirty="0" smtClean="0"/>
              <a:t>Junior</a:t>
            </a:r>
            <a:r>
              <a:rPr lang="en-CA" sz="2800" dirty="0" smtClean="0"/>
              <a:t>- All in province competitions. Must travel to at least one out of province competition</a:t>
            </a:r>
          </a:p>
          <a:p>
            <a:r>
              <a:rPr lang="en-CA" sz="2800" u="sng" dirty="0" smtClean="0"/>
              <a:t>Senior</a:t>
            </a:r>
            <a:r>
              <a:rPr lang="en-CA" sz="2800" dirty="0" smtClean="0"/>
              <a:t>- </a:t>
            </a:r>
            <a:r>
              <a:rPr lang="en-CA" sz="2800" dirty="0"/>
              <a:t>All in province competitions. </a:t>
            </a:r>
            <a:r>
              <a:rPr lang="en-CA" sz="2800" dirty="0" smtClean="0"/>
              <a:t>Encouraged to travel </a:t>
            </a:r>
            <a:r>
              <a:rPr lang="en-CA" sz="2800" dirty="0"/>
              <a:t>to m</a:t>
            </a:r>
            <a:r>
              <a:rPr lang="en-CA" sz="2800" dirty="0" smtClean="0"/>
              <a:t>ore than </a:t>
            </a:r>
            <a:r>
              <a:rPr lang="en-CA" sz="2800" dirty="0"/>
              <a:t>one out of province </a:t>
            </a:r>
            <a:r>
              <a:rPr lang="en-CA" sz="2800" dirty="0" smtClean="0"/>
              <a:t>competition, must attend at least one.</a:t>
            </a:r>
          </a:p>
          <a:p>
            <a:r>
              <a:rPr lang="en-CA" sz="2800" u="sng" dirty="0" smtClean="0"/>
              <a:t>Open</a:t>
            </a:r>
            <a:r>
              <a:rPr lang="en-CA" sz="2800" dirty="0" smtClean="0"/>
              <a:t>- </a:t>
            </a:r>
            <a:r>
              <a:rPr lang="en-CA" sz="2800" dirty="0"/>
              <a:t>All in province competitions. Encouraged to travel to more than one out of province competition, must attend at least one.</a:t>
            </a:r>
          </a:p>
          <a:p>
            <a:endParaRPr lang="en-CA" sz="2800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 Competition Expectations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845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 Province Competitions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418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Comic Sans MS" panose="030F0702030302020204" pitchFamily="66" charset="0"/>
              </a:rPr>
              <a:t>February 6, 2016</a:t>
            </a:r>
          </a:p>
          <a:p>
            <a:r>
              <a:rPr lang="en-CA" dirty="0" smtClean="0">
                <a:latin typeface="Comic Sans MS" panose="030F0702030302020204" pitchFamily="66" charset="0"/>
              </a:rPr>
              <a:t>Registration fee is </a:t>
            </a:r>
            <a:r>
              <a:rPr lang="en-CA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$20</a:t>
            </a:r>
            <a:r>
              <a:rPr lang="en-CA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CA" dirty="0" smtClean="0">
                <a:latin typeface="Comic Sans MS" panose="030F0702030302020204" pitchFamily="66" charset="0"/>
              </a:rPr>
              <a:t>per athlete</a:t>
            </a:r>
          </a:p>
          <a:p>
            <a:r>
              <a:rPr lang="en-CA" dirty="0" smtClean="0">
                <a:latin typeface="Comic Sans MS" panose="030F0702030302020204" pitchFamily="66" charset="0"/>
              </a:rPr>
              <a:t>Total Expenses = </a:t>
            </a:r>
            <a:r>
              <a:rPr lang="en-CA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$20</a:t>
            </a:r>
            <a:endParaRPr lang="en-CA" b="1" u="sng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u="sng" dirty="0" smtClean="0"/>
              <a:t>Ice Breakers</a:t>
            </a:r>
            <a:br>
              <a:rPr lang="en-CA" u="sng" dirty="0" smtClean="0"/>
            </a:br>
            <a:r>
              <a:rPr lang="en-CA" sz="3100" dirty="0"/>
              <a:t>Conexus Art Center, Regina</a:t>
            </a:r>
            <a:r>
              <a:rPr lang="en-CA" sz="3100" dirty="0" smtClean="0"/>
              <a:t>, Saskatchewan</a:t>
            </a:r>
            <a:endParaRPr lang="en-CA" sz="3100" dirty="0"/>
          </a:p>
        </p:txBody>
      </p:sp>
    </p:spTree>
    <p:extLst>
      <p:ext uri="{BB962C8B-B14F-4D97-AF65-F5344CB8AC3E}">
        <p14:creationId xmlns:p14="http://schemas.microsoft.com/office/powerpoint/2010/main" val="86173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Comic Sans MS" panose="030F0702030302020204" pitchFamily="66" charset="0"/>
              </a:rPr>
              <a:t>March 12, 2016</a:t>
            </a:r>
          </a:p>
          <a:p>
            <a:r>
              <a:rPr lang="en-CA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Registration fee </a:t>
            </a:r>
            <a:r>
              <a:rPr lang="en-CA" dirty="0" smtClean="0">
                <a:latin typeface="Comic Sans MS" panose="030F0702030302020204" pitchFamily="66" charset="0"/>
              </a:rPr>
              <a:t>is </a:t>
            </a:r>
            <a:r>
              <a:rPr lang="en-CA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~</a:t>
            </a:r>
            <a:r>
              <a:rPr lang="en-CA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$25</a:t>
            </a:r>
            <a:r>
              <a:rPr lang="en-CA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CA" dirty="0" smtClean="0">
                <a:latin typeface="Comic Sans MS" panose="030F0702030302020204" pitchFamily="66" charset="0"/>
              </a:rPr>
              <a:t>per athlete</a:t>
            </a:r>
          </a:p>
          <a:p>
            <a:r>
              <a:rPr lang="en-CA" dirty="0" smtClean="0">
                <a:latin typeface="Comic Sans MS" panose="030F0702030302020204" pitchFamily="66" charset="0"/>
              </a:rPr>
              <a:t>Total Expenses = </a:t>
            </a:r>
            <a:r>
              <a:rPr lang="en-CA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~</a:t>
            </a:r>
            <a:r>
              <a:rPr lang="en-CA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$25</a:t>
            </a:r>
            <a:endParaRPr lang="en-CA" b="1" u="sng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u="sng" dirty="0" smtClean="0"/>
              <a:t>U of R Cheer Championships</a:t>
            </a:r>
            <a:br>
              <a:rPr lang="en-CA" u="sng" dirty="0" smtClean="0"/>
            </a:br>
            <a:r>
              <a:rPr lang="en-CA" sz="3100" dirty="0" smtClean="0"/>
              <a:t>Regina Fieldhouse</a:t>
            </a:r>
            <a:r>
              <a:rPr lang="en-CA" sz="3100" dirty="0"/>
              <a:t>, </a:t>
            </a:r>
            <a:r>
              <a:rPr lang="en-CA" sz="3100" dirty="0" smtClean="0"/>
              <a:t>Regina, Saskatchewan</a:t>
            </a:r>
            <a:endParaRPr lang="en-CA" sz="3100" dirty="0"/>
          </a:p>
        </p:txBody>
      </p:sp>
    </p:spTree>
    <p:extLst>
      <p:ext uri="{BB962C8B-B14F-4D97-AF65-F5344CB8AC3E}">
        <p14:creationId xmlns:p14="http://schemas.microsoft.com/office/powerpoint/2010/main" val="230647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Comic Sans MS" panose="030F0702030302020204" pitchFamily="66" charset="0"/>
              </a:rPr>
              <a:t>February 26- 27, 2016</a:t>
            </a:r>
          </a:p>
          <a:p>
            <a:r>
              <a:rPr lang="en-CA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Registration fee </a:t>
            </a:r>
            <a:r>
              <a:rPr lang="en-CA" dirty="0" smtClean="0">
                <a:latin typeface="Comic Sans MS" panose="030F0702030302020204" pitchFamily="66" charset="0"/>
              </a:rPr>
              <a:t>is </a:t>
            </a:r>
            <a:r>
              <a:rPr lang="en-CA" dirty="0">
                <a:solidFill>
                  <a:srgbClr val="00B050"/>
                </a:solidFill>
                <a:latin typeface="Comic Sans MS" panose="030F0702030302020204" pitchFamily="66" charset="0"/>
              </a:rPr>
              <a:t>~</a:t>
            </a:r>
            <a:r>
              <a:rPr lang="en-CA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$25</a:t>
            </a:r>
            <a:r>
              <a:rPr lang="en-CA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CA" dirty="0" smtClean="0">
                <a:latin typeface="Comic Sans MS" panose="030F0702030302020204" pitchFamily="66" charset="0"/>
              </a:rPr>
              <a:t>per athlete</a:t>
            </a:r>
          </a:p>
          <a:p>
            <a:r>
              <a:rPr lang="en-CA" dirty="0" smtClean="0">
                <a:latin typeface="Comic Sans MS" panose="030F0702030302020204" pitchFamily="66" charset="0"/>
              </a:rPr>
              <a:t>Total Expenses = </a:t>
            </a:r>
            <a:r>
              <a:rPr lang="en-CA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~</a:t>
            </a:r>
            <a:r>
              <a:rPr lang="en-CA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$25</a:t>
            </a:r>
            <a:endParaRPr lang="en-CA" b="1" u="sng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u="sng" dirty="0" smtClean="0"/>
              <a:t>Warman Cheer Classic</a:t>
            </a:r>
            <a:br>
              <a:rPr lang="en-CA" u="sng" dirty="0" smtClean="0"/>
            </a:br>
            <a:r>
              <a:rPr lang="en-CA" sz="3100" dirty="0" smtClean="0"/>
              <a:t>Legends </a:t>
            </a:r>
            <a:r>
              <a:rPr lang="en-CA" sz="3100" dirty="0"/>
              <a:t>Center</a:t>
            </a:r>
            <a:r>
              <a:rPr lang="en-CA" sz="3100" dirty="0" smtClean="0"/>
              <a:t>, Warman, Saskatchewan</a:t>
            </a:r>
            <a:endParaRPr lang="en-CA" sz="3100" dirty="0"/>
          </a:p>
        </p:txBody>
      </p:sp>
    </p:spTree>
    <p:extLst>
      <p:ext uri="{BB962C8B-B14F-4D97-AF65-F5344CB8AC3E}">
        <p14:creationId xmlns:p14="http://schemas.microsoft.com/office/powerpoint/2010/main" val="161322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/>
          <a:lstStyle/>
          <a:p>
            <a:r>
              <a:rPr lang="en-CA" dirty="0" smtClean="0">
                <a:latin typeface="Comic Sans MS" panose="030F0702030302020204" pitchFamily="66" charset="0"/>
              </a:rPr>
              <a:t>March 19th, 2016</a:t>
            </a:r>
            <a:endParaRPr lang="en-CA" dirty="0">
              <a:latin typeface="Comic Sans MS" panose="030F0702030302020204" pitchFamily="66" charset="0"/>
            </a:endParaRP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u="sng" dirty="0" err="1" smtClean="0"/>
              <a:t>Sask</a:t>
            </a:r>
            <a:r>
              <a:rPr lang="en-CA" u="sng" dirty="0" smtClean="0"/>
              <a:t> Provincial Cheer Championship</a:t>
            </a:r>
            <a:r>
              <a:rPr lang="en-CA" u="sng" dirty="0"/>
              <a:t/>
            </a:r>
            <a:br>
              <a:rPr lang="en-CA" u="sng" dirty="0"/>
            </a:br>
            <a:r>
              <a:rPr lang="en-CA" sz="3100" dirty="0" smtClean="0"/>
              <a:t>TCU Place, Saskatoon, </a:t>
            </a:r>
            <a:r>
              <a:rPr lang="en-CA" sz="3100" dirty="0"/>
              <a:t>Saskatchewan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414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Out of Province Competitions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20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609600" y="16337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CA" dirty="0" smtClean="0">
                <a:latin typeface="Comic Sans MS" panose="030F0702030302020204" pitchFamily="66" charset="0"/>
              </a:rPr>
              <a:t>April 8</a:t>
            </a:r>
            <a:r>
              <a:rPr lang="en-CA" baseline="30000" dirty="0" smtClean="0">
                <a:latin typeface="Comic Sans MS" panose="030F0702030302020204" pitchFamily="66" charset="0"/>
              </a:rPr>
              <a:t>th</a:t>
            </a:r>
            <a:r>
              <a:rPr lang="en-CA" dirty="0" smtClean="0">
                <a:latin typeface="Comic Sans MS" panose="030F0702030302020204" pitchFamily="66" charset="0"/>
              </a:rPr>
              <a:t>- 10</a:t>
            </a:r>
            <a:r>
              <a:rPr lang="en-CA" baseline="30000" dirty="0" smtClean="0">
                <a:latin typeface="Comic Sans MS" panose="030F0702030302020204" pitchFamily="66" charset="0"/>
              </a:rPr>
              <a:t>th</a:t>
            </a:r>
            <a:r>
              <a:rPr lang="en-CA" dirty="0" smtClean="0">
                <a:latin typeface="Comic Sans MS" panose="030F0702030302020204" pitchFamily="66" charset="0"/>
              </a:rPr>
              <a:t> , 2016</a:t>
            </a:r>
          </a:p>
          <a:p>
            <a:r>
              <a:rPr lang="en-CA" dirty="0" smtClean="0">
                <a:latin typeface="Comic Sans MS" panose="030F0702030302020204" pitchFamily="66" charset="0"/>
              </a:rPr>
              <a:t>Registration fee is </a:t>
            </a:r>
            <a:r>
              <a:rPr lang="en-CA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$90</a:t>
            </a:r>
            <a:r>
              <a:rPr lang="en-CA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CA" dirty="0" smtClean="0">
                <a:latin typeface="Comic Sans MS" panose="030F0702030302020204" pitchFamily="66" charset="0"/>
              </a:rPr>
              <a:t>per athlete</a:t>
            </a:r>
          </a:p>
          <a:p>
            <a:r>
              <a:rPr lang="en-CA" dirty="0" smtClean="0">
                <a:latin typeface="Comic Sans MS" panose="030F0702030302020204" pitchFamily="66" charset="0"/>
              </a:rPr>
              <a:t>Best flight price on </a:t>
            </a:r>
            <a:r>
              <a:rPr lang="en-CA" u="sng" dirty="0" smtClean="0">
                <a:latin typeface="Comic Sans MS" panose="030F0702030302020204" pitchFamily="66" charset="0"/>
              </a:rPr>
              <a:t>RedTag.ca</a:t>
            </a:r>
            <a:r>
              <a:rPr lang="en-CA" dirty="0" smtClean="0">
                <a:latin typeface="Comic Sans MS" panose="030F0702030302020204" pitchFamily="66" charset="0"/>
              </a:rPr>
              <a:t> is </a:t>
            </a:r>
            <a:r>
              <a:rPr lang="en-CA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$472</a:t>
            </a:r>
          </a:p>
          <a:p>
            <a:r>
              <a:rPr lang="en-CA" dirty="0" smtClean="0">
                <a:latin typeface="Comic Sans MS" panose="030F0702030302020204" pitchFamily="66" charset="0"/>
              </a:rPr>
              <a:t>Standard hotel expense </a:t>
            </a:r>
            <a:r>
              <a:rPr lang="en-CA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~$125</a:t>
            </a:r>
          </a:p>
          <a:p>
            <a:r>
              <a:rPr lang="en-CA" dirty="0" smtClean="0">
                <a:latin typeface="Comic Sans MS" panose="030F0702030302020204" pitchFamily="66" charset="0"/>
              </a:rPr>
              <a:t>Total Expenses = </a:t>
            </a:r>
            <a:r>
              <a:rPr lang="en-CA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$682</a:t>
            </a:r>
          </a:p>
          <a:p>
            <a:endParaRPr lang="en-CA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CA" u="sng" dirty="0" smtClean="0"/>
              <a:t>Sea to Sky</a:t>
            </a:r>
            <a:br>
              <a:rPr lang="en-CA" u="sng" dirty="0" smtClean="0"/>
            </a:br>
            <a:r>
              <a:rPr lang="en-CA" sz="3100" dirty="0" smtClean="0"/>
              <a:t>Vancouver, British Columbia</a:t>
            </a:r>
            <a:endParaRPr lang="en-CA" sz="3100" dirty="0"/>
          </a:p>
        </p:txBody>
      </p:sp>
    </p:spTree>
    <p:extLst>
      <p:ext uri="{BB962C8B-B14F-4D97-AF65-F5344CB8AC3E}">
        <p14:creationId xmlns:p14="http://schemas.microsoft.com/office/powerpoint/2010/main" val="273813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713</TotalTime>
  <Words>402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Comic Sans MS</vt:lpstr>
      <vt:lpstr>Lucida Sans Unicode</vt:lpstr>
      <vt:lpstr>Verdana</vt:lpstr>
      <vt:lpstr>Wingdings 2</vt:lpstr>
      <vt:lpstr>Wingdings 3</vt:lpstr>
      <vt:lpstr>Concourse</vt:lpstr>
      <vt:lpstr>GA Cheerleading </vt:lpstr>
      <vt:lpstr> Competition Expectations</vt:lpstr>
      <vt:lpstr>In Province Competitions</vt:lpstr>
      <vt:lpstr>Ice Breakers Conexus Art Center, Regina, Saskatchewan</vt:lpstr>
      <vt:lpstr>U of R Cheer Championships Regina Fieldhouse, Regina, Saskatchewan</vt:lpstr>
      <vt:lpstr>Warman Cheer Classic Legends Center, Warman, Saskatchewan</vt:lpstr>
      <vt:lpstr>Sask Provincial Cheer Championship TCU Place, Saskatoon, Saskatchewan</vt:lpstr>
      <vt:lpstr>Out of Province Competitions</vt:lpstr>
      <vt:lpstr>PowerPoint Presentation</vt:lpstr>
      <vt:lpstr>PowerPoint Presentation</vt:lpstr>
      <vt:lpstr>PowerPoint Presentation</vt:lpstr>
      <vt:lpstr>PowerPoint Presentation</vt:lpstr>
      <vt:lpstr>Shoe Prices</vt:lpstr>
      <vt:lpstr>Last Years Uniform Prices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 Cheerleading</dc:title>
  <dc:creator>Front Counter</dc:creator>
  <cp:lastModifiedBy>front counter</cp:lastModifiedBy>
  <cp:revision>27</cp:revision>
  <dcterms:created xsi:type="dcterms:W3CDTF">2014-06-11T19:26:44Z</dcterms:created>
  <dcterms:modified xsi:type="dcterms:W3CDTF">2015-09-13T23:05:45Z</dcterms:modified>
</cp:coreProperties>
</file>